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58" r:id="rId5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UKczI33UIOPRs3mdc8vwjUMyy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4" y="1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45627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1590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722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4989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28721753-535C-4759-9039-DDD040F13CDC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2786793E-59B7-48E2-94DC-7A20A965E20A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CDD7CDD-7D38-47D8-AC40-B978FA99A94C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9E9456B8-4ADD-48AC-8D61-0BDADA1D6DC8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8118889F-4B4F-4FE1-BC5B-01C95CC8E346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996FAAB7-A8E2-46EE-AB78-8A2A41AE9F11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37AC17C2-D915-4DA9-B2BD-8941E1088D61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A5E356F7-DA66-494B-BEBB-D86C93473684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263118DE-9023-4303-9702-A9368D938DC5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E506E266-159B-4786-BA3A-64E600D04C17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F26364B-3E21-40D5-8108-D758FC103099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6096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D26E347A-6393-4FE2-9EE1-E274DE8C1C9C}" type="datetime1">
              <a:rPr lang="en-US" smtClean="0"/>
              <a:pPr/>
              <a:t>7/10/2023</a:t>
            </a:fld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5943600" y="9639300"/>
            <a:ext cx="7086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Lines and Shapes/Gr -2/Nitya/'Math/snsacademy</a:t>
            </a:r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851544" y="354999"/>
            <a:ext cx="2148469" cy="1298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98" y="223009"/>
            <a:ext cx="1308102" cy="1370891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60000"/>
          </a:schemeClr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/>
          <p:nvPr/>
        </p:nvSpPr>
        <p:spPr>
          <a:xfrm>
            <a:off x="15659100" y="114300"/>
            <a:ext cx="2628900" cy="10515600"/>
          </a:xfrm>
          <a:prstGeom prst="rect">
            <a:avLst/>
          </a:prstGeom>
          <a:solidFill>
            <a:srgbClr val="F6F6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16925778" y="1904460"/>
            <a:ext cx="47771" cy="838254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51544" y="354999"/>
            <a:ext cx="2148469" cy="129861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4792717" y="2049519"/>
            <a:ext cx="5486400" cy="196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latin typeface="+mn-lt"/>
                <a:ea typeface="Cambria"/>
                <a:cs typeface="Cambria"/>
                <a:sym typeface="Cambria"/>
              </a:rPr>
              <a:t>स्वर-swar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ea typeface="Cambria"/>
                <a:cs typeface="Cambria"/>
                <a:sym typeface="Cambria"/>
              </a:rPr>
              <a:t> (vowel)</a:t>
            </a:r>
            <a:endParaRPr sz="4000" b="1" i="0" u="none" strike="noStrike" cap="none" dirty="0">
              <a:solidFill>
                <a:schemeClr val="accent4">
                  <a:lumMod val="75000"/>
                </a:schemeClr>
              </a:solidFill>
              <a:latin typeface="+mn-lt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>
            <a:spLocks noGrp="1"/>
          </p:cNvSpPr>
          <p:nvPr>
            <p:ph type="sldNum" idx="12"/>
          </p:nvPr>
        </p:nvSpPr>
        <p:spPr>
          <a:xfrm>
            <a:off x="15240000" y="96393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27.6.23</a:t>
            </a:r>
            <a:endParaRPr lang="en-US" dirty="0"/>
          </a:p>
        </p:txBody>
      </p:sp>
      <p:pic>
        <p:nvPicPr>
          <p:cNvPr id="1026" name="Picture 2" descr="C:\Users\SNS\Desktop\p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952" y="3662363"/>
            <a:ext cx="5502165" cy="59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/>
          <p:nvPr/>
        </p:nvSpPr>
        <p:spPr>
          <a:xfrm flipH="1">
            <a:off x="847725" y="2324100"/>
            <a:ext cx="66675" cy="71628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"/>
          <p:cNvSpPr txBox="1">
            <a:spLocks noGrp="1"/>
          </p:cNvSpPr>
          <p:nvPr>
            <p:ph type="dt" idx="10"/>
          </p:nvPr>
        </p:nvSpPr>
        <p:spPr>
          <a:xfrm>
            <a:off x="451934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2BC16C01-9CE8-4EA4-92C3-DCC6FAFE396F}" type="datetime1">
              <a:rPr lang="en-US" sz="1400" smtClean="0">
                <a:solidFill>
                  <a:schemeClr val="dk1"/>
                </a:solidFill>
              </a:rPr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7/10/2023</a:t>
            </a:fld>
            <a:endParaRPr sz="1400">
              <a:solidFill>
                <a:schemeClr val="dk1"/>
              </a:solidFill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3276600" y="3086100"/>
            <a:ext cx="12377531" cy="178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0" name="Picture 2" descr="Learn Hindi Vowels - Swar | हिंदी स्वरमाला | Hindi Alphabets | A Se Anar |  Hindi Letters | A Aa E 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222" y="2262068"/>
            <a:ext cx="6103336" cy="3433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indi Alphabets Chart with Pictures-स्वर-Vowels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26" y="2262068"/>
            <a:ext cx="10277602" cy="610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E9456B8-4ADD-48AC-8D61-0BDADA1D6DC8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Lines and Shapes/Gr -2/Nitya/'Math/snsacademy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-US"/>
          </a:p>
        </p:txBody>
      </p:sp>
      <p:pic>
        <p:nvPicPr>
          <p:cNvPr id="3074" name="Picture 2" descr="Hindi alphabets( Varnamala): a aa e ee अ आ इ ई in English, Tamil Langu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968" y="1564783"/>
            <a:ext cx="7490701" cy="749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ED">
            <a:alpha val="73725"/>
          </a:srgb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/>
          <p:nvPr/>
        </p:nvSpPr>
        <p:spPr>
          <a:xfrm>
            <a:off x="17630775" y="2476500"/>
            <a:ext cx="47625" cy="6553200"/>
          </a:xfrm>
          <a:prstGeom prst="rect">
            <a:avLst/>
          </a:prstGeom>
          <a:solidFill>
            <a:srgbClr val="5F83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dt" idx="10"/>
          </p:nvPr>
        </p:nvSpPr>
        <p:spPr>
          <a:xfrm>
            <a:off x="381000" y="95935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AB230FBD-64DB-42C4-BEDE-9C0F2A654615}" type="datetime1">
              <a:rPr lang="en-US" sz="1400" smtClean="0">
                <a:solidFill>
                  <a:schemeClr val="dk1"/>
                </a:solidFill>
              </a:rPr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7/10/2023</a:t>
            </a:fld>
            <a:endParaRPr sz="1400">
              <a:solidFill>
                <a:schemeClr val="dk1"/>
              </a:solidFill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3810000" y="3086100"/>
            <a:ext cx="11844130" cy="2769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en-US" sz="1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</a:t>
            </a:r>
            <a:endParaRPr sz="4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en-US" sz="3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86" name="AutoShape 2" descr="Poster | Type Of Shapes Chart | Mathematics Poster | Educational Poster |  Colorful | Learning Chart-100yellow Paper Print - Decorative posters in  India - Buy art, film, design, movie, music, natu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Poster | Type Of Shapes Chart | Mathematics Poster | Educational Poster |  Colorful | Learning Chart-100yellow Paper Print - Decorative posters in  India - Buy art, film, design, movie, music, natu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Poster | Type Of Shapes Chart | Mathematics Poster | Educational Poster |  Colorful | Learning Chart-100yellow Paper Print - Decorative posters in  India - Buy art, film, design, movie, music, natu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3" name="AutoShape 9" descr="Geometry shapes: Definition, Types, and More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5" name="AutoShape 11" descr="Geometry shapes: Definition, Types, and More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7" name="AutoShape 13" descr="Geometry shapes: Definition, Types, and More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8" name="Picture 2" descr="Devanagari Hindi Letter Vowel Alphabet, PNG, 1024x1024px, Devanagari,  Alphabet, Black And White, Brand, Consonant Download F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201" y="2083950"/>
            <a:ext cx="3896161" cy="389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418786" y="3247697"/>
            <a:ext cx="112562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 smtClean="0"/>
              <a:t>Ri</a:t>
            </a:r>
            <a:r>
              <a:rPr lang="en-US" sz="6000" dirty="0" smtClean="0"/>
              <a:t> </a:t>
            </a:r>
          </a:p>
          <a:p>
            <a:endParaRPr lang="en-US" sz="6000" dirty="0"/>
          </a:p>
          <a:p>
            <a:endParaRPr lang="en-IN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1066365" y="6094253"/>
            <a:ext cx="45877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tx1"/>
                </a:solidFill>
              </a:rPr>
              <a:t>धन्यवाद</a:t>
            </a:r>
            <a:endParaRPr lang="en-US" sz="4800" b="1" dirty="0" smtClean="0">
              <a:solidFill>
                <a:schemeClr val="tx1"/>
              </a:solidFill>
            </a:endParaRPr>
          </a:p>
          <a:p>
            <a:endParaRPr lang="en-US" sz="4800" dirty="0" smtClean="0"/>
          </a:p>
          <a:p>
            <a:r>
              <a:rPr lang="en-US" sz="3200" dirty="0" smtClean="0"/>
              <a:t>By</a:t>
            </a:r>
          </a:p>
          <a:p>
            <a:r>
              <a:rPr lang="en-US" sz="3200" dirty="0" err="1" smtClean="0"/>
              <a:t>Pushpa</a:t>
            </a:r>
            <a:r>
              <a:rPr lang="en-US" sz="3200" dirty="0" smtClean="0"/>
              <a:t> R</a:t>
            </a:r>
            <a:endParaRPr lang="en-IN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22</Words>
  <Application>Microsoft Office PowerPoint</Application>
  <PresentationFormat>Custom</PresentationFormat>
  <Paragraphs>23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LENOVO</cp:lastModifiedBy>
  <cp:revision>12</cp:revision>
  <dcterms:created xsi:type="dcterms:W3CDTF">2006-08-16T00:00:00Z</dcterms:created>
  <dcterms:modified xsi:type="dcterms:W3CDTF">2023-07-10T15:55:19Z</dcterms:modified>
</cp:coreProperties>
</file>